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88" r:id="rId3"/>
    <p:sldId id="287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88"/>
            <p14:sldId id="287"/>
            <p14:sldId id="289"/>
            <p14:sldId id="290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89" d="100"/>
          <a:sy n="8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Sections can help to organize your slides or facilitate collaboration between multiple authors. On the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 under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Notes pane for delivery notes or to provide additional details for the audience. You can see these notes in Presenter View during your presentation. </a:t>
            </a:r>
          </a:p>
          <a:p>
            <a:pPr lvl="0"/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What</a:t>
            </a:r>
            <a:r>
              <a:rPr lang="en-US" b="0" baseline="0" dirty="0" smtClean="0"/>
              <a:t> will the audience be able to do after this training is complete?</a:t>
            </a:r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Briefly describe each objective and how the audience will benefit from this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Job Search techniques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Matt Bell</a:t>
            </a:r>
          </a:p>
          <a:p>
            <a:r>
              <a:rPr lang="en-US" sz="2400" smtClean="0">
                <a:latin typeface="+mn-lt"/>
              </a:rPr>
              <a:t>March 21, 2017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Maybe best way to develop network and create opportunities for ENTREPRENEURSHIP</a:t>
            </a:r>
          </a:p>
          <a:p>
            <a:r>
              <a:rPr lang="en-US" dirty="0" smtClean="0"/>
              <a:t>Some are paid and some unpaid</a:t>
            </a:r>
          </a:p>
          <a:p>
            <a:r>
              <a:rPr lang="en-US" dirty="0" smtClean="0"/>
              <a:t>Start after your 2</a:t>
            </a:r>
            <a:r>
              <a:rPr lang="en-US" baseline="30000" dirty="0" smtClean="0"/>
              <a:t>nd</a:t>
            </a:r>
            <a:r>
              <a:rPr lang="en-US" dirty="0" smtClean="0"/>
              <a:t> year of undergraduate</a:t>
            </a:r>
          </a:p>
          <a:p>
            <a:endParaRPr lang="en-US" dirty="0"/>
          </a:p>
          <a:p>
            <a:r>
              <a:rPr lang="en-US" dirty="0" smtClean="0"/>
              <a:t>Career Services office at most US universities will have a list of corporations looking for Internship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12599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Entrepreneurship Road Path thru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3058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Social Media such as </a:t>
            </a:r>
            <a:r>
              <a:rPr lang="en-US" sz="3200" dirty="0" err="1" smtClean="0"/>
              <a:t>LinkedIN</a:t>
            </a:r>
            <a:r>
              <a:rPr lang="en-US" sz="3200" dirty="0" smtClean="0"/>
              <a:t> to develop social business network</a:t>
            </a:r>
            <a:endParaRPr lang="en-US" sz="3200" dirty="0"/>
          </a:p>
          <a:p>
            <a:r>
              <a:rPr lang="en-US" sz="3200" dirty="0" smtClean="0"/>
              <a:t>Networking groups in Beijing area</a:t>
            </a:r>
          </a:p>
          <a:p>
            <a:r>
              <a:rPr lang="en-US" sz="3200" dirty="0" smtClean="0"/>
              <a:t>Internship while undergraduate after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year 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Schools for MBA for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Stanford</a:t>
            </a:r>
          </a:p>
          <a:p>
            <a:r>
              <a:rPr lang="en-US" dirty="0" smtClean="0"/>
              <a:t>University of Virginia</a:t>
            </a:r>
          </a:p>
          <a:p>
            <a:r>
              <a:rPr lang="en-US" dirty="0" smtClean="0"/>
              <a:t>Dartmouth</a:t>
            </a:r>
          </a:p>
          <a:p>
            <a:r>
              <a:rPr lang="en-US" dirty="0" smtClean="0"/>
              <a:t>UCLA  -Anderson</a:t>
            </a:r>
          </a:p>
          <a:p>
            <a:r>
              <a:rPr lang="en-US" dirty="0" smtClean="0"/>
              <a:t>UC Berkeley –Haas</a:t>
            </a:r>
          </a:p>
          <a:p>
            <a:r>
              <a:rPr lang="en-US" dirty="0" smtClean="0"/>
              <a:t>UPENN – Wharton</a:t>
            </a:r>
          </a:p>
          <a:p>
            <a:r>
              <a:rPr lang="en-US" dirty="0" smtClean="0"/>
              <a:t>IE Business School - Spain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833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Schools for MBA for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 – Sloan</a:t>
            </a:r>
          </a:p>
          <a:p>
            <a:r>
              <a:rPr lang="en-US" dirty="0" smtClean="0"/>
              <a:t>University of Oxford – London UK</a:t>
            </a:r>
          </a:p>
          <a:p>
            <a:r>
              <a:rPr lang="en-US" dirty="0" smtClean="0"/>
              <a:t>Harvard School of Business</a:t>
            </a:r>
          </a:p>
          <a:p>
            <a:r>
              <a:rPr lang="en-US" dirty="0" smtClean="0"/>
              <a:t>University of Chicago</a:t>
            </a:r>
          </a:p>
          <a:p>
            <a:r>
              <a:rPr lang="en-US" dirty="0" smtClean="0"/>
              <a:t>University of Texas – Austin</a:t>
            </a:r>
          </a:p>
          <a:p>
            <a:r>
              <a:rPr lang="en-US" dirty="0" smtClean="0"/>
              <a:t>INSEAD</a:t>
            </a:r>
          </a:p>
          <a:p>
            <a:r>
              <a:rPr lang="en-US" dirty="0" smtClean="0"/>
              <a:t>Duke -Fuqua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71785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Schools for MBA for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Southern California (USC)</a:t>
            </a:r>
          </a:p>
          <a:p>
            <a:r>
              <a:rPr lang="en-US" dirty="0" smtClean="0"/>
              <a:t>Columbia University Business School</a:t>
            </a:r>
          </a:p>
          <a:p>
            <a:r>
              <a:rPr lang="en-US" dirty="0" smtClean="0"/>
              <a:t>HKUST, Hong Kong</a:t>
            </a:r>
          </a:p>
          <a:p>
            <a:r>
              <a:rPr lang="en-US" dirty="0" smtClean="0"/>
              <a:t>University of Michigan</a:t>
            </a:r>
          </a:p>
          <a:p>
            <a:r>
              <a:rPr lang="en-US" dirty="0" smtClean="0"/>
              <a:t>Yale University</a:t>
            </a:r>
          </a:p>
          <a:p>
            <a:r>
              <a:rPr lang="en-US" dirty="0" smtClean="0"/>
              <a:t>Carnegie-Mellon</a:t>
            </a:r>
          </a:p>
          <a:p>
            <a:r>
              <a:rPr lang="en-US" dirty="0" smtClean="0"/>
              <a:t>Cornell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97681"/>
      </p:ext>
    </p:extLst>
  </p:cSld>
  <p:clrMapOvr>
    <a:masterClrMapping/>
  </p:clrMapOvr>
  <p:transition xmlns:p14="http://schemas.microsoft.com/office/powerpoint/2010/main"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heme/theme1.xml><?xml version="1.0" encoding="utf-8"?>
<a:theme xmlns:a="http://schemas.openxmlformats.org/drawingml/2006/main" name="Training New Employe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New Employees.potx</Template>
  <TotalTime>0</TotalTime>
  <Words>364</Words>
  <Application>Microsoft Macintosh PowerPoint</Application>
  <PresentationFormat>On-screen Show (4:3)</PresentationFormat>
  <Paragraphs>57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Training New Employees</vt:lpstr>
      <vt:lpstr>Job Search techniques </vt:lpstr>
      <vt:lpstr>Internship</vt:lpstr>
      <vt:lpstr>Entrepreneurship Road Path thru Education</vt:lpstr>
      <vt:lpstr>Schools for MBA for Entrepreneurship</vt:lpstr>
      <vt:lpstr>Schools for MBA for Entrepreneurship</vt:lpstr>
      <vt:lpstr>Schools for MBA for Entrepreneurship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2017-03-12T21:19:53Z</dcterms:modified>
</cp:coreProperties>
</file>