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</p:sldIdLst>
  <p:sldSz cx="10260013" cy="5759450"/>
  <p:notesSz cx="6858000" cy="9144000"/>
  <p:custDataLst>
    <p:tags r:id="rId3"/>
  </p:custDataLst>
  <p:defaultTextStyle>
    <a:defPPr>
      <a:defRPr lang="zh-CN"/>
    </a:defPPr>
    <a:lvl1pPr marL="0" algn="l" defTabSz="828675" rtl="0" eaLnBrk="1" latinLnBrk="0" hangingPunct="1">
      <a:defRPr sz="1630" kern="1200">
        <a:solidFill>
          <a:schemeClr val="tx1"/>
        </a:solidFill>
        <a:latin typeface="+mn-lt"/>
        <a:ea typeface="+mn-ea"/>
        <a:cs typeface="+mn-cs"/>
      </a:defRPr>
    </a:lvl1pPr>
    <a:lvl2pPr marL="414655" algn="l" defTabSz="828675" rtl="0" eaLnBrk="1" latinLnBrk="0" hangingPunct="1">
      <a:defRPr sz="1630" kern="1200">
        <a:solidFill>
          <a:schemeClr val="tx1"/>
        </a:solidFill>
        <a:latin typeface="+mn-lt"/>
        <a:ea typeface="+mn-ea"/>
        <a:cs typeface="+mn-cs"/>
      </a:defRPr>
    </a:lvl2pPr>
    <a:lvl3pPr marL="828675" algn="l" defTabSz="828675" rtl="0" eaLnBrk="1" latinLnBrk="0" hangingPunct="1">
      <a:defRPr sz="1630" kern="1200">
        <a:solidFill>
          <a:schemeClr val="tx1"/>
        </a:solidFill>
        <a:latin typeface="+mn-lt"/>
        <a:ea typeface="+mn-ea"/>
        <a:cs typeface="+mn-cs"/>
      </a:defRPr>
    </a:lvl3pPr>
    <a:lvl4pPr marL="1243330" algn="l" defTabSz="828675" rtl="0" eaLnBrk="1" latinLnBrk="0" hangingPunct="1">
      <a:defRPr sz="1630" kern="1200">
        <a:solidFill>
          <a:schemeClr val="tx1"/>
        </a:solidFill>
        <a:latin typeface="+mn-lt"/>
        <a:ea typeface="+mn-ea"/>
        <a:cs typeface="+mn-cs"/>
      </a:defRPr>
    </a:lvl4pPr>
    <a:lvl5pPr marL="1657985" algn="l" defTabSz="828675" rtl="0" eaLnBrk="1" latinLnBrk="0" hangingPunct="1">
      <a:defRPr sz="1630" kern="1200">
        <a:solidFill>
          <a:schemeClr val="tx1"/>
        </a:solidFill>
        <a:latin typeface="+mn-lt"/>
        <a:ea typeface="+mn-ea"/>
        <a:cs typeface="+mn-cs"/>
      </a:defRPr>
    </a:lvl5pPr>
    <a:lvl6pPr marL="2072005" algn="l" defTabSz="828675" rtl="0" eaLnBrk="1" latinLnBrk="0" hangingPunct="1">
      <a:defRPr sz="1630" kern="1200">
        <a:solidFill>
          <a:schemeClr val="tx1"/>
        </a:solidFill>
        <a:latin typeface="+mn-lt"/>
        <a:ea typeface="+mn-ea"/>
        <a:cs typeface="+mn-cs"/>
      </a:defRPr>
    </a:lvl6pPr>
    <a:lvl7pPr marL="2486660" algn="l" defTabSz="828675" rtl="0" eaLnBrk="1" latinLnBrk="0" hangingPunct="1">
      <a:defRPr sz="1630" kern="1200">
        <a:solidFill>
          <a:schemeClr val="tx1"/>
        </a:solidFill>
        <a:latin typeface="+mn-lt"/>
        <a:ea typeface="+mn-ea"/>
        <a:cs typeface="+mn-cs"/>
      </a:defRPr>
    </a:lvl7pPr>
    <a:lvl8pPr marL="2901315" algn="l" defTabSz="828675" rtl="0" eaLnBrk="1" latinLnBrk="0" hangingPunct="1">
      <a:defRPr sz="1630" kern="1200">
        <a:solidFill>
          <a:schemeClr val="tx1"/>
        </a:solidFill>
        <a:latin typeface="+mn-lt"/>
        <a:ea typeface="+mn-ea"/>
        <a:cs typeface="+mn-cs"/>
      </a:defRPr>
    </a:lvl8pPr>
    <a:lvl9pPr marL="3315335" algn="l" defTabSz="828675" rtl="0" eaLnBrk="1" latinLnBrk="0" hangingPunct="1">
      <a:defRPr sz="163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136" d="100"/>
          <a:sy n="136" d="100"/>
        </p:scale>
        <p:origin x="-420" y="-90"/>
      </p:cViewPr>
      <p:guideLst>
        <p:guide orient="horz" pos="1814"/>
        <p:guide pos="323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2502" y="942577"/>
            <a:ext cx="7695010" cy="2005142"/>
          </a:xfrm>
        </p:spPr>
        <p:txBody>
          <a:bodyPr anchor="b"/>
          <a:lstStyle>
            <a:lvl1pPr algn="ctr">
              <a:defRPr sz="504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82502" y="3025045"/>
            <a:ext cx="7695010" cy="1390533"/>
          </a:xfrm>
        </p:spPr>
        <p:txBody>
          <a:bodyPr/>
          <a:lstStyle>
            <a:lvl1pPr marL="0" indent="0" algn="ctr">
              <a:buNone/>
              <a:defRPr sz="2015"/>
            </a:lvl1pPr>
            <a:lvl2pPr marL="384175" indent="0" algn="ctr">
              <a:buNone/>
              <a:defRPr sz="1680"/>
            </a:lvl2pPr>
            <a:lvl3pPr marL="767715" indent="0" algn="ctr">
              <a:buNone/>
              <a:defRPr sz="1510"/>
            </a:lvl3pPr>
            <a:lvl4pPr marL="1151890" indent="0" algn="ctr">
              <a:buNone/>
              <a:defRPr sz="1345"/>
            </a:lvl4pPr>
            <a:lvl5pPr marL="1536065" indent="0" algn="ctr">
              <a:buNone/>
              <a:defRPr sz="1345"/>
            </a:lvl5pPr>
            <a:lvl6pPr marL="1919605" indent="0" algn="ctr">
              <a:buNone/>
              <a:defRPr sz="1345"/>
            </a:lvl6pPr>
            <a:lvl7pPr marL="2303780" indent="0" algn="ctr">
              <a:buNone/>
              <a:defRPr sz="1345"/>
            </a:lvl7pPr>
            <a:lvl8pPr marL="2687955" indent="0" algn="ctr">
              <a:buNone/>
              <a:defRPr sz="1345"/>
            </a:lvl8pPr>
            <a:lvl9pPr marL="3071495" indent="0" algn="ctr">
              <a:buNone/>
              <a:defRPr sz="1345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E740C-CEFC-472B-ADDF-A735E76F5A7B}" type="datetimeFigureOut">
              <a:rPr lang="zh-CN" altLang="en-US" smtClean="0"/>
              <a:t>2022-10-26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EB224-6F4E-49DA-81C6-517E2C4A80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E740C-CEFC-472B-ADDF-A735E76F5A7B}" type="datetimeFigureOut">
              <a:rPr lang="zh-CN" altLang="en-US" smtClean="0"/>
              <a:t>2022-10-26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EB224-6F4E-49DA-81C6-517E2C4A80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42322" y="306637"/>
            <a:ext cx="2212315" cy="488086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705376" y="306637"/>
            <a:ext cx="6508696" cy="488086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E740C-CEFC-472B-ADDF-A735E76F5A7B}" type="datetimeFigureOut">
              <a:rPr lang="zh-CN" altLang="en-US" smtClean="0"/>
              <a:t>2022-10-26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EB224-6F4E-49DA-81C6-517E2C4A80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E740C-CEFC-472B-ADDF-A735E76F5A7B}" type="datetimeFigureOut">
              <a:rPr lang="zh-CN" altLang="en-US" smtClean="0"/>
              <a:t>2022-10-26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EB224-6F4E-49DA-81C6-517E2C4A80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0032" y="1435864"/>
            <a:ext cx="8849261" cy="2395771"/>
          </a:xfrm>
        </p:spPr>
        <p:txBody>
          <a:bodyPr anchor="b"/>
          <a:lstStyle>
            <a:lvl1pPr>
              <a:defRPr sz="504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00032" y="3854300"/>
            <a:ext cx="8849261" cy="1259879"/>
          </a:xfrm>
        </p:spPr>
        <p:txBody>
          <a:bodyPr/>
          <a:lstStyle>
            <a:lvl1pPr marL="0" indent="0">
              <a:buNone/>
              <a:defRPr sz="2015">
                <a:solidFill>
                  <a:schemeClr val="tx1">
                    <a:tint val="75000"/>
                  </a:schemeClr>
                </a:solidFill>
              </a:defRPr>
            </a:lvl1pPr>
            <a:lvl2pPr marL="384175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2pPr>
            <a:lvl3pPr marL="76771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3pPr>
            <a:lvl4pPr marL="1151890" indent="0">
              <a:buNone/>
              <a:defRPr sz="1345">
                <a:solidFill>
                  <a:schemeClr val="tx1">
                    <a:tint val="75000"/>
                  </a:schemeClr>
                </a:solidFill>
              </a:defRPr>
            </a:lvl4pPr>
            <a:lvl5pPr marL="1536065" indent="0">
              <a:buNone/>
              <a:defRPr sz="1345">
                <a:solidFill>
                  <a:schemeClr val="tx1">
                    <a:tint val="75000"/>
                  </a:schemeClr>
                </a:solidFill>
              </a:defRPr>
            </a:lvl5pPr>
            <a:lvl6pPr marL="1919605" indent="0">
              <a:buNone/>
              <a:defRPr sz="1345">
                <a:solidFill>
                  <a:schemeClr val="tx1">
                    <a:tint val="75000"/>
                  </a:schemeClr>
                </a:solidFill>
              </a:defRPr>
            </a:lvl6pPr>
            <a:lvl7pPr marL="2303780" indent="0">
              <a:buNone/>
              <a:defRPr sz="1345">
                <a:solidFill>
                  <a:schemeClr val="tx1">
                    <a:tint val="75000"/>
                  </a:schemeClr>
                </a:solidFill>
              </a:defRPr>
            </a:lvl7pPr>
            <a:lvl8pPr marL="2687955" indent="0">
              <a:buNone/>
              <a:defRPr sz="1345">
                <a:solidFill>
                  <a:schemeClr val="tx1">
                    <a:tint val="75000"/>
                  </a:schemeClr>
                </a:solidFill>
              </a:defRPr>
            </a:lvl8pPr>
            <a:lvl9pPr marL="3071495" indent="0">
              <a:buNone/>
              <a:defRPr sz="134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E740C-CEFC-472B-ADDF-A735E76F5A7B}" type="datetimeFigureOut">
              <a:rPr lang="zh-CN" altLang="en-US" smtClean="0"/>
              <a:t>2022-10-26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EB224-6F4E-49DA-81C6-517E2C4A80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705376" y="1533187"/>
            <a:ext cx="4360506" cy="365431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194131" y="1533187"/>
            <a:ext cx="4360506" cy="365431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E740C-CEFC-472B-ADDF-A735E76F5A7B}" type="datetimeFigureOut">
              <a:rPr lang="zh-CN" altLang="en-US" smtClean="0"/>
              <a:t>2022-10-26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EB224-6F4E-49DA-81C6-517E2C4A80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712" y="306638"/>
            <a:ext cx="8849261" cy="111322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06713" y="1411865"/>
            <a:ext cx="4340466" cy="691934"/>
          </a:xfrm>
        </p:spPr>
        <p:txBody>
          <a:bodyPr anchor="b"/>
          <a:lstStyle>
            <a:lvl1pPr marL="0" indent="0">
              <a:buNone/>
              <a:defRPr sz="2015" b="1"/>
            </a:lvl1pPr>
            <a:lvl2pPr marL="384175" indent="0">
              <a:buNone/>
              <a:defRPr sz="1680" b="1"/>
            </a:lvl2pPr>
            <a:lvl3pPr marL="767715" indent="0">
              <a:buNone/>
              <a:defRPr sz="1510" b="1"/>
            </a:lvl3pPr>
            <a:lvl4pPr marL="1151890" indent="0">
              <a:buNone/>
              <a:defRPr sz="1345" b="1"/>
            </a:lvl4pPr>
            <a:lvl5pPr marL="1536065" indent="0">
              <a:buNone/>
              <a:defRPr sz="1345" b="1"/>
            </a:lvl5pPr>
            <a:lvl6pPr marL="1919605" indent="0">
              <a:buNone/>
              <a:defRPr sz="1345" b="1"/>
            </a:lvl6pPr>
            <a:lvl7pPr marL="2303780" indent="0">
              <a:buNone/>
              <a:defRPr sz="1345" b="1"/>
            </a:lvl7pPr>
            <a:lvl8pPr marL="2687955" indent="0">
              <a:buNone/>
              <a:defRPr sz="1345" b="1"/>
            </a:lvl8pPr>
            <a:lvl9pPr marL="3071495" indent="0">
              <a:buNone/>
              <a:defRPr sz="1345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706713" y="2103799"/>
            <a:ext cx="4340466" cy="3094372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5194132" y="1411865"/>
            <a:ext cx="4361842" cy="691934"/>
          </a:xfrm>
        </p:spPr>
        <p:txBody>
          <a:bodyPr anchor="b"/>
          <a:lstStyle>
            <a:lvl1pPr marL="0" indent="0">
              <a:buNone/>
              <a:defRPr sz="2015" b="1"/>
            </a:lvl1pPr>
            <a:lvl2pPr marL="384175" indent="0">
              <a:buNone/>
              <a:defRPr sz="1680" b="1"/>
            </a:lvl2pPr>
            <a:lvl3pPr marL="767715" indent="0">
              <a:buNone/>
              <a:defRPr sz="1510" b="1"/>
            </a:lvl3pPr>
            <a:lvl4pPr marL="1151890" indent="0">
              <a:buNone/>
              <a:defRPr sz="1345" b="1"/>
            </a:lvl4pPr>
            <a:lvl5pPr marL="1536065" indent="0">
              <a:buNone/>
              <a:defRPr sz="1345" b="1"/>
            </a:lvl5pPr>
            <a:lvl6pPr marL="1919605" indent="0">
              <a:buNone/>
              <a:defRPr sz="1345" b="1"/>
            </a:lvl6pPr>
            <a:lvl7pPr marL="2303780" indent="0">
              <a:buNone/>
              <a:defRPr sz="1345" b="1"/>
            </a:lvl7pPr>
            <a:lvl8pPr marL="2687955" indent="0">
              <a:buNone/>
              <a:defRPr sz="1345" b="1"/>
            </a:lvl8pPr>
            <a:lvl9pPr marL="3071495" indent="0">
              <a:buNone/>
              <a:defRPr sz="1345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5194132" y="2103799"/>
            <a:ext cx="4361842" cy="3094372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E740C-CEFC-472B-ADDF-A735E76F5A7B}" type="datetimeFigureOut">
              <a:rPr lang="zh-CN" altLang="en-US" smtClean="0"/>
              <a:t>2022-10-26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EB224-6F4E-49DA-81C6-517E2C4A80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E740C-CEFC-472B-ADDF-A735E76F5A7B}" type="datetimeFigureOut">
              <a:rPr lang="zh-CN" altLang="en-US" smtClean="0"/>
              <a:t>2022-10-26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EB224-6F4E-49DA-81C6-517E2C4A80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E740C-CEFC-472B-ADDF-A735E76F5A7B}" type="datetimeFigureOut">
              <a:rPr lang="zh-CN" altLang="en-US" smtClean="0"/>
              <a:t>2022-10-26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EB224-6F4E-49DA-81C6-517E2C4A80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713" y="383963"/>
            <a:ext cx="3309121" cy="1343872"/>
          </a:xfrm>
        </p:spPr>
        <p:txBody>
          <a:bodyPr anchor="b"/>
          <a:lstStyle>
            <a:lvl1pPr>
              <a:defRPr sz="268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361842" y="829255"/>
            <a:ext cx="5194132" cy="4092942"/>
          </a:xfrm>
        </p:spPr>
        <p:txBody>
          <a:bodyPr/>
          <a:lstStyle>
            <a:lvl1pPr>
              <a:defRPr sz="2685"/>
            </a:lvl1pPr>
            <a:lvl2pPr>
              <a:defRPr sz="2350"/>
            </a:lvl2pPr>
            <a:lvl3pPr>
              <a:defRPr sz="2015"/>
            </a:lvl3pPr>
            <a:lvl4pPr>
              <a:defRPr sz="1680"/>
            </a:lvl4pPr>
            <a:lvl5pPr>
              <a:defRPr sz="1680"/>
            </a:lvl5pPr>
            <a:lvl6pPr>
              <a:defRPr sz="1680"/>
            </a:lvl6pPr>
            <a:lvl7pPr>
              <a:defRPr sz="1680"/>
            </a:lvl7pPr>
            <a:lvl8pPr>
              <a:defRPr sz="1680"/>
            </a:lvl8pPr>
            <a:lvl9pPr>
              <a:defRPr sz="168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706713" y="1727835"/>
            <a:ext cx="3309121" cy="3201028"/>
          </a:xfrm>
        </p:spPr>
        <p:txBody>
          <a:bodyPr/>
          <a:lstStyle>
            <a:lvl1pPr marL="0" indent="0">
              <a:buNone/>
              <a:defRPr sz="1345"/>
            </a:lvl1pPr>
            <a:lvl2pPr marL="384175" indent="0">
              <a:buNone/>
              <a:defRPr sz="1175"/>
            </a:lvl2pPr>
            <a:lvl3pPr marL="767715" indent="0">
              <a:buNone/>
              <a:defRPr sz="1010"/>
            </a:lvl3pPr>
            <a:lvl4pPr marL="1151890" indent="0">
              <a:buNone/>
              <a:defRPr sz="840"/>
            </a:lvl4pPr>
            <a:lvl5pPr marL="1536065" indent="0">
              <a:buNone/>
              <a:defRPr sz="840"/>
            </a:lvl5pPr>
            <a:lvl6pPr marL="1919605" indent="0">
              <a:buNone/>
              <a:defRPr sz="840"/>
            </a:lvl6pPr>
            <a:lvl7pPr marL="2303780" indent="0">
              <a:buNone/>
              <a:defRPr sz="840"/>
            </a:lvl7pPr>
            <a:lvl8pPr marL="2687955" indent="0">
              <a:buNone/>
              <a:defRPr sz="840"/>
            </a:lvl8pPr>
            <a:lvl9pPr marL="3071495" indent="0">
              <a:buNone/>
              <a:defRPr sz="84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E740C-CEFC-472B-ADDF-A735E76F5A7B}" type="datetimeFigureOut">
              <a:rPr lang="zh-CN" altLang="en-US" smtClean="0"/>
              <a:t>2022-10-26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EB224-6F4E-49DA-81C6-517E2C4A80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713" y="383963"/>
            <a:ext cx="3309121" cy="1343872"/>
          </a:xfrm>
        </p:spPr>
        <p:txBody>
          <a:bodyPr anchor="b"/>
          <a:lstStyle>
            <a:lvl1pPr>
              <a:defRPr sz="268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61842" y="829255"/>
            <a:ext cx="5194132" cy="4092942"/>
          </a:xfrm>
        </p:spPr>
        <p:txBody>
          <a:bodyPr anchor="t"/>
          <a:lstStyle>
            <a:lvl1pPr marL="0" indent="0">
              <a:buNone/>
              <a:defRPr sz="2685"/>
            </a:lvl1pPr>
            <a:lvl2pPr marL="384175" indent="0">
              <a:buNone/>
              <a:defRPr sz="2350"/>
            </a:lvl2pPr>
            <a:lvl3pPr marL="767715" indent="0">
              <a:buNone/>
              <a:defRPr sz="2015"/>
            </a:lvl3pPr>
            <a:lvl4pPr marL="1151890" indent="0">
              <a:buNone/>
              <a:defRPr sz="1680"/>
            </a:lvl4pPr>
            <a:lvl5pPr marL="1536065" indent="0">
              <a:buNone/>
              <a:defRPr sz="1680"/>
            </a:lvl5pPr>
            <a:lvl6pPr marL="1919605" indent="0">
              <a:buNone/>
              <a:defRPr sz="1680"/>
            </a:lvl6pPr>
            <a:lvl7pPr marL="2303780" indent="0">
              <a:buNone/>
              <a:defRPr sz="1680"/>
            </a:lvl7pPr>
            <a:lvl8pPr marL="2687955" indent="0">
              <a:buNone/>
              <a:defRPr sz="1680"/>
            </a:lvl8pPr>
            <a:lvl9pPr marL="3071495" indent="0">
              <a:buNone/>
              <a:defRPr sz="168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706713" y="1727835"/>
            <a:ext cx="3309121" cy="3201028"/>
          </a:xfrm>
        </p:spPr>
        <p:txBody>
          <a:bodyPr/>
          <a:lstStyle>
            <a:lvl1pPr marL="0" indent="0">
              <a:buNone/>
              <a:defRPr sz="1345"/>
            </a:lvl1pPr>
            <a:lvl2pPr marL="384175" indent="0">
              <a:buNone/>
              <a:defRPr sz="1175"/>
            </a:lvl2pPr>
            <a:lvl3pPr marL="767715" indent="0">
              <a:buNone/>
              <a:defRPr sz="1010"/>
            </a:lvl3pPr>
            <a:lvl4pPr marL="1151890" indent="0">
              <a:buNone/>
              <a:defRPr sz="840"/>
            </a:lvl4pPr>
            <a:lvl5pPr marL="1536065" indent="0">
              <a:buNone/>
              <a:defRPr sz="840"/>
            </a:lvl5pPr>
            <a:lvl6pPr marL="1919605" indent="0">
              <a:buNone/>
              <a:defRPr sz="840"/>
            </a:lvl6pPr>
            <a:lvl7pPr marL="2303780" indent="0">
              <a:buNone/>
              <a:defRPr sz="840"/>
            </a:lvl7pPr>
            <a:lvl8pPr marL="2687955" indent="0">
              <a:buNone/>
              <a:defRPr sz="840"/>
            </a:lvl8pPr>
            <a:lvl9pPr marL="3071495" indent="0">
              <a:buNone/>
              <a:defRPr sz="84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E740C-CEFC-472B-ADDF-A735E76F5A7B}" type="datetimeFigureOut">
              <a:rPr lang="zh-CN" altLang="en-US" smtClean="0"/>
              <a:t>2022-10-26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EB224-6F4E-49DA-81C6-517E2C4A80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5376" y="306638"/>
            <a:ext cx="8849261" cy="11132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5376" y="1533187"/>
            <a:ext cx="8849261" cy="36543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5376" y="5338158"/>
            <a:ext cx="2308503" cy="306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1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BE740C-CEFC-472B-ADDF-A735E76F5A7B}" type="datetimeFigureOut">
              <a:rPr lang="zh-CN" altLang="en-US" smtClean="0"/>
              <a:t>2022-10-26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98630" y="5338158"/>
            <a:ext cx="3462754" cy="306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1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46134" y="5338158"/>
            <a:ext cx="2308503" cy="306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1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EB224-6F4E-49DA-81C6-517E2C4A80F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67715" rtl="0" eaLnBrk="1" latinLnBrk="0" hangingPunct="1">
        <a:lnSpc>
          <a:spcPct val="90000"/>
        </a:lnSpc>
        <a:spcBef>
          <a:spcPct val="0"/>
        </a:spcBef>
        <a:buNone/>
        <a:defRPr sz="369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1770" indent="-191770" algn="l" defTabSz="767715" rtl="0" eaLnBrk="1" latinLnBrk="0" hangingPunct="1">
        <a:lnSpc>
          <a:spcPct val="90000"/>
        </a:lnSpc>
        <a:spcBef>
          <a:spcPts val="840"/>
        </a:spcBef>
        <a:buFont typeface="Arial" panose="020B0604020202020204" pitchFamily="34" charset="0"/>
        <a:buChar char="•"/>
        <a:defRPr sz="2350" kern="1200">
          <a:solidFill>
            <a:schemeClr val="tx1"/>
          </a:solidFill>
          <a:latin typeface="+mn-lt"/>
          <a:ea typeface="+mn-ea"/>
          <a:cs typeface="+mn-cs"/>
        </a:defRPr>
      </a:lvl1pPr>
      <a:lvl2pPr marL="575945" indent="-191770" algn="l" defTabSz="767715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2015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indent="-191770" algn="l" defTabSz="767715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3pPr>
      <a:lvl4pPr marL="1343660" indent="-191770" algn="l" defTabSz="767715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10" kern="1200">
          <a:solidFill>
            <a:schemeClr val="tx1"/>
          </a:solidFill>
          <a:latin typeface="+mn-lt"/>
          <a:ea typeface="+mn-ea"/>
          <a:cs typeface="+mn-cs"/>
        </a:defRPr>
      </a:lvl4pPr>
      <a:lvl5pPr marL="1727835" indent="-191770" algn="l" defTabSz="767715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10" kern="1200">
          <a:solidFill>
            <a:schemeClr val="tx1"/>
          </a:solidFill>
          <a:latin typeface="+mn-lt"/>
          <a:ea typeface="+mn-ea"/>
          <a:cs typeface="+mn-cs"/>
        </a:defRPr>
      </a:lvl5pPr>
      <a:lvl6pPr marL="2112010" indent="-191770" algn="l" defTabSz="767715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10" kern="1200">
          <a:solidFill>
            <a:schemeClr val="tx1"/>
          </a:solidFill>
          <a:latin typeface="+mn-lt"/>
          <a:ea typeface="+mn-ea"/>
          <a:cs typeface="+mn-cs"/>
        </a:defRPr>
      </a:lvl6pPr>
      <a:lvl7pPr marL="2495550" indent="-191770" algn="l" defTabSz="767715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10" kern="1200">
          <a:solidFill>
            <a:schemeClr val="tx1"/>
          </a:solidFill>
          <a:latin typeface="+mn-lt"/>
          <a:ea typeface="+mn-ea"/>
          <a:cs typeface="+mn-cs"/>
        </a:defRPr>
      </a:lvl7pPr>
      <a:lvl8pPr marL="2879725" indent="-191770" algn="l" defTabSz="767715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10" kern="1200">
          <a:solidFill>
            <a:schemeClr val="tx1"/>
          </a:solidFill>
          <a:latin typeface="+mn-lt"/>
          <a:ea typeface="+mn-ea"/>
          <a:cs typeface="+mn-cs"/>
        </a:defRPr>
      </a:lvl8pPr>
      <a:lvl9pPr marL="3263900" indent="-191770" algn="l" defTabSz="767715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1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7715" rtl="0" eaLnBrk="1" latinLnBrk="0" hangingPunct="1">
        <a:defRPr sz="1510" kern="1200">
          <a:solidFill>
            <a:schemeClr val="tx1"/>
          </a:solidFill>
          <a:latin typeface="+mn-lt"/>
          <a:ea typeface="+mn-ea"/>
          <a:cs typeface="+mn-cs"/>
        </a:defRPr>
      </a:lvl1pPr>
      <a:lvl2pPr marL="384175" algn="l" defTabSz="767715" rtl="0" eaLnBrk="1" latinLnBrk="0" hangingPunct="1">
        <a:defRPr sz="1510" kern="1200">
          <a:solidFill>
            <a:schemeClr val="tx1"/>
          </a:solidFill>
          <a:latin typeface="+mn-lt"/>
          <a:ea typeface="+mn-ea"/>
          <a:cs typeface="+mn-cs"/>
        </a:defRPr>
      </a:lvl2pPr>
      <a:lvl3pPr marL="767715" algn="l" defTabSz="767715" rtl="0" eaLnBrk="1" latinLnBrk="0" hangingPunct="1">
        <a:defRPr sz="1510" kern="1200">
          <a:solidFill>
            <a:schemeClr val="tx1"/>
          </a:solidFill>
          <a:latin typeface="+mn-lt"/>
          <a:ea typeface="+mn-ea"/>
          <a:cs typeface="+mn-cs"/>
        </a:defRPr>
      </a:lvl3pPr>
      <a:lvl4pPr marL="1151890" algn="l" defTabSz="767715" rtl="0" eaLnBrk="1" latinLnBrk="0" hangingPunct="1">
        <a:defRPr sz="1510" kern="1200">
          <a:solidFill>
            <a:schemeClr val="tx1"/>
          </a:solidFill>
          <a:latin typeface="+mn-lt"/>
          <a:ea typeface="+mn-ea"/>
          <a:cs typeface="+mn-cs"/>
        </a:defRPr>
      </a:lvl4pPr>
      <a:lvl5pPr marL="1536065" algn="l" defTabSz="767715" rtl="0" eaLnBrk="1" latinLnBrk="0" hangingPunct="1">
        <a:defRPr sz="1510" kern="1200">
          <a:solidFill>
            <a:schemeClr val="tx1"/>
          </a:solidFill>
          <a:latin typeface="+mn-lt"/>
          <a:ea typeface="+mn-ea"/>
          <a:cs typeface="+mn-cs"/>
        </a:defRPr>
      </a:lvl5pPr>
      <a:lvl6pPr marL="1919605" algn="l" defTabSz="767715" rtl="0" eaLnBrk="1" latinLnBrk="0" hangingPunct="1">
        <a:defRPr sz="1510" kern="1200">
          <a:solidFill>
            <a:schemeClr val="tx1"/>
          </a:solidFill>
          <a:latin typeface="+mn-lt"/>
          <a:ea typeface="+mn-ea"/>
          <a:cs typeface="+mn-cs"/>
        </a:defRPr>
      </a:lvl6pPr>
      <a:lvl7pPr marL="2303780" algn="l" defTabSz="767715" rtl="0" eaLnBrk="1" latinLnBrk="0" hangingPunct="1">
        <a:defRPr sz="1510" kern="1200">
          <a:solidFill>
            <a:schemeClr val="tx1"/>
          </a:solidFill>
          <a:latin typeface="+mn-lt"/>
          <a:ea typeface="+mn-ea"/>
          <a:cs typeface="+mn-cs"/>
        </a:defRPr>
      </a:lvl7pPr>
      <a:lvl8pPr marL="2687955" algn="l" defTabSz="767715" rtl="0" eaLnBrk="1" latinLnBrk="0" hangingPunct="1">
        <a:defRPr sz="1510" kern="1200">
          <a:solidFill>
            <a:schemeClr val="tx1"/>
          </a:solidFill>
          <a:latin typeface="+mn-lt"/>
          <a:ea typeface="+mn-ea"/>
          <a:cs typeface="+mn-cs"/>
        </a:defRPr>
      </a:lvl8pPr>
      <a:lvl9pPr marL="3071495" algn="l" defTabSz="767715" rtl="0" eaLnBrk="1" latinLnBrk="0" hangingPunct="1">
        <a:defRPr sz="151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" y="0"/>
            <a:ext cx="10260000" cy="57723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38205" y="620586"/>
            <a:ext cx="80341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中国劳动关系学院学习</a:t>
            </a:r>
            <a:r>
              <a:rPr lang="zh-CN" altLang="en-US" sz="2000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宣传贯彻党的二十大精神系列科研活动</a:t>
            </a:r>
            <a:endParaRPr lang="zh-CN" altLang="en-US" sz="2000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8176" y="4626338"/>
            <a:ext cx="45654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主办单位：二级学院或研究机构 </a:t>
            </a:r>
          </a:p>
          <a:p>
            <a:r>
              <a:rPr lang="zh-CN" altLang="en-US" sz="2400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</a:t>
            </a:r>
            <a:r>
              <a:rPr lang="en-US" altLang="zh-CN" sz="2400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240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科研</a:t>
            </a:r>
            <a:r>
              <a:rPr lang="zh-CN" altLang="en-US" sz="240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处</a:t>
            </a:r>
            <a:endParaRPr lang="zh-CN" altLang="en-US" sz="2400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74875" y="2018665"/>
            <a:ext cx="55352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活动主题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4c5af13d-62ab-40eb-b6e3-fd3d75a8de60"/>
  <p:tag name="COMMONDATA" val="eyJoZGlkIjoiNzcwODU5ZmU2MTMyOGQzNTUxM2MwMjUxNzdlMzM4YTkifQ==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29</Words>
  <Application>Microsoft Office PowerPoint</Application>
  <PresentationFormat>自定义</PresentationFormat>
  <Paragraphs>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yaodayin</dc:creator>
  <cp:lastModifiedBy>燕晓飞</cp:lastModifiedBy>
  <cp:revision>8</cp:revision>
  <dcterms:created xsi:type="dcterms:W3CDTF">2022-10-21T05:54:00Z</dcterms:created>
  <dcterms:modified xsi:type="dcterms:W3CDTF">2022-10-26T02:52:48Z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D40737FEB163423CBB73E7621A0981DE</vt:lpwstr>
  </property>
  <property fmtid="{D5CDD505-2E9C-101B-9397-08002B2CF9AE}" pid="3" name="KSOProductBuildVer">
    <vt:lpwstr>2052-11.1.0.12598</vt:lpwstr>
  </property>
</Properties>
</file>